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B4895C-4627-0E78-B7AF-EFE832E1E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F2FB37-B67C-F228-F37C-4E5C2B0E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C25CD2-4962-BDCA-77C3-D2D6D061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1563AA-E82C-AE0C-0A7B-472A3A39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24097-CE09-5F10-AE37-8AF3A6821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320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E42BB-F306-5F66-DDBF-3F9A2C49A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D6459F-9879-D2DE-9BD1-DF8D2E5CE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3604D5-CDC9-CACE-A87E-D8B20937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4AF108-D994-F3DE-5215-E479CB207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AEEB9-B2AA-DC03-1DB7-094E0427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643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AD8C5D-DFCF-CD09-59E3-09C19DDAC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FC012E-54A4-6146-4BFD-4493EF0D5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6E7EAC-62C9-2E62-BFEB-4F6F8E7B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E3FCDF-A1BE-F7B7-4D26-114885F29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E72532-0F14-358A-E045-AF95F98B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118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66C97-3BC4-4A41-6D60-30529B214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19782D-9997-CE00-9BE0-5280430E1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8C634F-8ACA-44AE-62A1-B400C1D7D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4CBA2E-FDD3-5606-3A0B-26A75EFC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428F75-2106-103E-4469-34DD573AE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E2812-A903-535B-AAE4-EC28E9220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8CE0AB-BBDD-3E1F-3C6F-3DF7C85E7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7038F-C3F8-2ECB-A23D-1C653AC85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515AB5-7DA6-1F5D-4AA1-E422C9B8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4CF546-2BD1-E8CD-3A71-AD1D1474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951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CFFD8-BF3D-57B9-A432-E7AA06852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DC3B47-7EBB-140B-E4F8-2925DB202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5F6A92-2977-C4D9-B8BD-326F3A2BD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3B4AC7-C327-4602-F174-EC26AFCE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C935A4-770E-FA54-BE01-A88ADE64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A1F653-09F8-BFBD-015C-EE3FEA22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325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0CA6A-AB03-CB5F-ED34-DA0A85245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EB8508-2289-EC51-6C82-6257A715F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3244E2-92A0-2514-9CA6-1042E0B5E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0D5DEFE-29E6-B6BC-AEFB-D16BE5839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33E1C9-603F-9E4D-F924-86686220F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B666D6-17E2-2E15-23CE-B83EE98D8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A485EE-F759-18AF-78DA-F6C106844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E2BC7A-3648-F9E7-1E86-051EE1B7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954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564B8-1B88-8EFC-3E88-FBE77A586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D381E8-2661-E2A9-CCD1-88E79745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E0942F-08DC-ACE2-B330-2731A9047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7158467-30EF-7D47-0F58-FD437075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38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8E686E-4E21-04E7-5642-16233D1B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4020D5-BDBB-CBB5-5E95-242D98876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55DA09-0571-E123-F622-182D70F0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504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D82F7-F9A7-00A8-FE03-2984CEB17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099001-C4AA-0979-FD3E-E85F1C27E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956CF0-2318-EB4D-89C8-E9C03E959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3D7B40-97D4-5CB8-61F5-A8DC0DA1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32D1C9-6932-7333-F0EA-4C9A8F11D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B298CD-F0D0-5436-BFF3-FF7E717D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853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286A83-9E0C-C442-9115-AEA802C14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E4829AB-1641-085D-250B-3670625DB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0EAA3C-4708-16FE-B4B5-D92C2D6B3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6D15B6-48AC-2F25-1E48-C3ABF24C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F437A2-7A8D-8D9E-F19F-396ADBB8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824837-DC51-BCC6-62A8-F853159B9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81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83063C-93B4-BD56-BFC0-6623924B2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A92D69-F94A-8AA5-E587-6FDE9975F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99AD09-1F28-E526-DF29-7D4ECF9E9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3BD7E-258E-4B09-95AD-94A420217163}" type="datetimeFigureOut">
              <a:rPr lang="es-AR" smtClean="0"/>
              <a:t>11/9/2023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946B77-8034-0930-8379-1A6660C48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57AB6D-596A-0FA6-F36F-9694EE1FF2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2F2A3-79C2-429C-975E-128C9ABE99E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923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DF18671-170D-188B-BD91-A002245E89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652" r="63539" b="6430"/>
          <a:stretch/>
        </p:blipFill>
        <p:spPr>
          <a:xfrm>
            <a:off x="0" y="771881"/>
            <a:ext cx="4445391" cy="51354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9CC0501-9882-B96C-5A1E-637BF35AFC6B}"/>
              </a:ext>
            </a:extLst>
          </p:cNvPr>
          <p:cNvSpPr txBox="1"/>
          <p:nvPr/>
        </p:nvSpPr>
        <p:spPr>
          <a:xfrm>
            <a:off x="5152571" y="1629534"/>
            <a:ext cx="4992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PASAR todas estas actas de gestión (desde el 13 de febr. del 2017 hasta nov del 2021) al grupo de abajo: al sector: actas de gestiones anteriores y guardarlo en una carpeta que diga: AÑOS 2017 a nov. 2021</a:t>
            </a:r>
            <a:endParaRPr lang="es-AR" sz="24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1E5FCE9-7044-E259-DA47-BF70793E366E}"/>
              </a:ext>
            </a:extLst>
          </p:cNvPr>
          <p:cNvSpPr txBox="1"/>
          <p:nvPr/>
        </p:nvSpPr>
        <p:spPr>
          <a:xfrm>
            <a:off x="1582057" y="333076"/>
            <a:ext cx="103486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b="1" dirty="0">
                <a:solidFill>
                  <a:srgbClr val="FF0000"/>
                </a:solidFill>
              </a:rPr>
              <a:t>https://dbbe.fcen.uba.ar/institucional/actas-de-codep-y-memorias-de-gestion/</a:t>
            </a:r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75030DBC-3462-5634-8707-682CC35A42CA}"/>
              </a:ext>
            </a:extLst>
          </p:cNvPr>
          <p:cNvSpPr/>
          <p:nvPr/>
        </p:nvSpPr>
        <p:spPr>
          <a:xfrm>
            <a:off x="3251200" y="1280160"/>
            <a:ext cx="1752019" cy="32482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CE14E586-45BD-EACA-EEE7-748E9ABB4683}"/>
              </a:ext>
            </a:extLst>
          </p:cNvPr>
          <p:cNvCxnSpPr>
            <a:cxnSpLocks/>
          </p:cNvCxnSpPr>
          <p:nvPr/>
        </p:nvCxnSpPr>
        <p:spPr>
          <a:xfrm flipH="1">
            <a:off x="4127209" y="4122057"/>
            <a:ext cx="1555134" cy="75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01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F45267A-8771-F491-C19B-208BD0F80E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652" r="63539" b="6430"/>
          <a:stretch/>
        </p:blipFill>
        <p:spPr>
          <a:xfrm>
            <a:off x="174171" y="612224"/>
            <a:ext cx="4445391" cy="5135433"/>
          </a:xfrm>
          <a:prstGeom prst="rect">
            <a:avLst/>
          </a:prstGeom>
        </p:spPr>
      </p:pic>
      <p:sp>
        <p:nvSpPr>
          <p:cNvPr id="5" name="Cerrar llave 4">
            <a:extLst>
              <a:ext uri="{FF2B5EF4-FFF2-40B4-BE49-F238E27FC236}">
                <a16:creationId xmlns:a16="http://schemas.microsoft.com/office/drawing/2014/main" id="{06EEA10C-F252-ACE8-67EB-AC8574C1A977}"/>
              </a:ext>
            </a:extLst>
          </p:cNvPr>
          <p:cNvSpPr/>
          <p:nvPr/>
        </p:nvSpPr>
        <p:spPr>
          <a:xfrm>
            <a:off x="3904343" y="957943"/>
            <a:ext cx="715219" cy="34834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D42DC6-242B-E9FD-4938-61D77D9C1FA0}"/>
              </a:ext>
            </a:extLst>
          </p:cNvPr>
          <p:cNvSpPr txBox="1"/>
          <p:nvPr/>
        </p:nvSpPr>
        <p:spPr>
          <a:xfrm>
            <a:off x="5152571" y="1629534"/>
            <a:ext cx="4992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En actas de gestión hacer </a:t>
            </a:r>
            <a:r>
              <a:rPr lang="es-ES" sz="2400" b="1" dirty="0"/>
              <a:t>dos nuevas </a:t>
            </a:r>
            <a:r>
              <a:rPr lang="es-ES" sz="2400" dirty="0"/>
              <a:t>carpeta: que diga Año 2022y otra que diga año 2023</a:t>
            </a:r>
          </a:p>
          <a:p>
            <a:endParaRPr lang="es-ES" sz="2400" dirty="0"/>
          </a:p>
          <a:p>
            <a:r>
              <a:rPr lang="es-ES" sz="2400" dirty="0"/>
              <a:t>Meter en año 2022 los </a:t>
            </a:r>
            <a:r>
              <a:rPr lang="es-ES" sz="2400" dirty="0" err="1"/>
              <a:t>pdfs</a:t>
            </a:r>
            <a:r>
              <a:rPr lang="es-ES" sz="2400" dirty="0"/>
              <a:t> que te mando en adjunto….</a:t>
            </a:r>
          </a:p>
        </p:txBody>
      </p:sp>
    </p:spTree>
    <p:extLst>
      <p:ext uri="{BB962C8B-B14F-4D97-AF65-F5344CB8AC3E}">
        <p14:creationId xmlns:p14="http://schemas.microsoft.com/office/powerpoint/2010/main" val="1284942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on Disc Golf">
            <a:extLst>
              <a:ext uri="{FF2B5EF4-FFF2-40B4-BE49-F238E27FC236}">
                <a16:creationId xmlns:a16="http://schemas.microsoft.com/office/drawing/2014/main" id="{4E0EAA42-A77C-7BB7-325C-E778DB665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685" y="431799"/>
            <a:ext cx="6088743" cy="608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580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Fabiana</dc:creator>
  <cp:lastModifiedBy>Fabiana</cp:lastModifiedBy>
  <cp:revision>1</cp:revision>
  <dcterms:created xsi:type="dcterms:W3CDTF">2023-09-11T14:21:48Z</dcterms:created>
  <dcterms:modified xsi:type="dcterms:W3CDTF">2023-09-11T14:22:00Z</dcterms:modified>
</cp:coreProperties>
</file>