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81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EB4895C-4627-0E78-B7AF-EFE832E1EF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DF2FB37-B67C-F228-F37C-4E5C2B0E93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BC25CD2-4962-BDCA-77C3-D2D6D061FA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3BD7E-258E-4B09-95AD-94A420217163}" type="datetimeFigureOut">
              <a:rPr lang="es-AR" smtClean="0"/>
              <a:t>11/9/2023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21563AA-E82C-AE0C-0A7B-472A3A3963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4F24097-CE09-5F10-AE37-8AF3A6821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2F2A3-79C2-429C-975E-128C9ABE99E5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333200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9CE42BB-F306-5F66-DDBF-3F9A2C49AC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5D6459F-9879-D2DE-9BD1-DF8D2E5CEC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33604D5-CDC9-CACE-A87E-D8B20937E2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3BD7E-258E-4B09-95AD-94A420217163}" type="datetimeFigureOut">
              <a:rPr lang="es-AR" smtClean="0"/>
              <a:t>11/9/2023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14AF108-D994-F3DE-5215-E479CB207F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8CAEEB9-B2AA-DC03-1DB7-094E04270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2F2A3-79C2-429C-975E-128C9ABE99E5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396433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BAD8C5D-DFCF-CD09-59E3-09C19DDAC4B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1FC012E-54A4-6146-4BFD-4493EF0D56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B6E7EAC-62C9-2E62-BFEB-4F6F8E7BCB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3BD7E-258E-4B09-95AD-94A420217163}" type="datetimeFigureOut">
              <a:rPr lang="es-AR" smtClean="0"/>
              <a:t>11/9/2023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5E3FCDF-A1BE-F7B7-4D26-114885F29C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CE72532-0F14-358A-E045-AF95F98B2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2F2A3-79C2-429C-975E-128C9ABE99E5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061189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466C97-3BC4-4A41-6D60-30529B2149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A19782D-9997-CE00-9BE0-5280430E1F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A8C634F-8ACA-44AE-62A1-B400C1D7D6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3BD7E-258E-4B09-95AD-94A420217163}" type="datetimeFigureOut">
              <a:rPr lang="es-AR" smtClean="0"/>
              <a:t>11/9/2023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E4CBA2E-FDD3-5606-3A0B-26A75EFC93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7428F75-2106-103E-4469-34DD573AE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2F2A3-79C2-429C-975E-128C9ABE99E5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67660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4AE2812-A903-535B-AAE4-EC28E92204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38CE0AB-BBDD-3E1F-3C6F-3DF7C85E7C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5C7038F-C3F8-2ECB-A23D-1C653AC85F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3BD7E-258E-4B09-95AD-94A420217163}" type="datetimeFigureOut">
              <a:rPr lang="es-AR" smtClean="0"/>
              <a:t>11/9/2023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D515AB5-7DA6-1F5D-4AA1-E422C9B8DE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F4CF546-2BD1-E8CD-3A71-AD1D147464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2F2A3-79C2-429C-975E-128C9ABE99E5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549511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CCFFD8-BF3D-57B9-A432-E7AA068525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6DC3B47-7EBB-140B-E4F8-2925DB202E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75F6A92-2977-C4D9-B8BD-326F3A2BD1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73B4AC7-C327-4602-F174-EC26AFCE48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3BD7E-258E-4B09-95AD-94A420217163}" type="datetimeFigureOut">
              <a:rPr lang="es-AR" smtClean="0"/>
              <a:t>11/9/2023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8C935A4-770E-FA54-BE01-A88ADE64D9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DA1F653-09F8-BFBD-015C-EE3FEA227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2F2A3-79C2-429C-975E-128C9ABE99E5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543253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20CA6A-AB03-CB5F-ED34-DA0A852452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6EB8508-2289-EC51-6C82-6257A715F5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63244E2-92A0-2514-9CA6-1042E0B5E9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0D5DEFE-29E6-B6BC-AEFB-D16BE583942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2833E1C9-603F-9E4D-F924-86686220F0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B2B666D6-17E2-2E15-23CE-B83EE98D8B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3BD7E-258E-4B09-95AD-94A420217163}" type="datetimeFigureOut">
              <a:rPr lang="es-AR" smtClean="0"/>
              <a:t>11/9/2023</a:t>
            </a:fld>
            <a:endParaRPr lang="es-AR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65A485EE-F759-18AF-78DA-F6C1068442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3CE2BC7A-3648-F9E7-1E86-051EE1B7AE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2F2A3-79C2-429C-975E-128C9ABE99E5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309548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3564B8-1B88-8EFC-3E88-FBE77A5862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2D381E8-2661-E2A9-CCD1-88E7974500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3BD7E-258E-4B09-95AD-94A420217163}" type="datetimeFigureOut">
              <a:rPr lang="es-AR" smtClean="0"/>
              <a:t>11/9/2023</a:t>
            </a:fld>
            <a:endParaRPr lang="es-AR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81E0942F-08DC-ACE2-B330-2731A9047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7158467-30EF-7D47-0F58-FD437075F3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2F2A3-79C2-429C-975E-128C9ABE99E5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65382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A78E686E-4E21-04E7-5642-16233D1BB3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3BD7E-258E-4B09-95AD-94A420217163}" type="datetimeFigureOut">
              <a:rPr lang="es-AR" smtClean="0"/>
              <a:t>11/9/2023</a:t>
            </a:fld>
            <a:endParaRPr lang="es-AR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44020D5-BDBB-CBB5-5E95-242D98876A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CC55DA09-0571-E123-F622-182D70F061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2F2A3-79C2-429C-975E-128C9ABE99E5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245043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A3D82F7-F9A7-00A8-FE03-2984CEB17C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A099001-C4AA-0979-FD3E-E85F1C27EA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A956CF0-2318-EB4D-89C8-E9C03E9599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83D7B40-97D4-5CB8-61F5-A8DC0DA181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3BD7E-258E-4B09-95AD-94A420217163}" type="datetimeFigureOut">
              <a:rPr lang="es-AR" smtClean="0"/>
              <a:t>11/9/2023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732D1C9-6932-7333-F0EA-4C9A8F11DB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B298CD-F0D0-5436-BFF3-FF7E717D35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2F2A3-79C2-429C-975E-128C9ABE99E5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048535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5286A83-9E0C-C442-9115-AEA802C14A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7E4829AB-1641-085D-250B-3670625DBEC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D0EAA3C-4708-16FE-B4B5-D92C2D6B3B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76D15B6-48AC-2F25-1E48-C3ABF24C2E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3BD7E-258E-4B09-95AD-94A420217163}" type="datetimeFigureOut">
              <a:rPr lang="es-AR" smtClean="0"/>
              <a:t>11/9/2023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8F437A2-7A8D-8D9E-F19F-396ADBB8DA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6824837-DC51-BCC6-62A8-F853159B9B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2F2A3-79C2-429C-975E-128C9ABE99E5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648158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AC83063C-93B4-BD56-BFC0-6623924B26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CA92D69-F94A-8AA5-E587-6FDE9975F2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999AD09-1F28-E526-DF29-7D4ECF9E9B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13BD7E-258E-4B09-95AD-94A420217163}" type="datetimeFigureOut">
              <a:rPr lang="es-AR" smtClean="0"/>
              <a:t>11/9/2023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6946B77-8034-0930-8379-1A6660C484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C57AB6D-596A-0FA6-F36F-9694EE1FF2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C2F2A3-79C2-429C-975E-128C9ABE99E5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249237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0DF18671-170D-188B-BD91-A002245E899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8652" r="63539" b="6430"/>
          <a:stretch/>
        </p:blipFill>
        <p:spPr>
          <a:xfrm>
            <a:off x="0" y="771881"/>
            <a:ext cx="4445391" cy="5135433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F9CC0501-9882-B96C-5A1E-637BF35AFC6B}"/>
              </a:ext>
            </a:extLst>
          </p:cNvPr>
          <p:cNvSpPr txBox="1"/>
          <p:nvPr/>
        </p:nvSpPr>
        <p:spPr>
          <a:xfrm>
            <a:off x="5152571" y="1629534"/>
            <a:ext cx="499291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/>
              <a:t>PASAR todas estas actas de gestión (desde el 13 de febr. del 2017 hasta nov del 2021) al grupo de abajo: al sector: actas de gestiones anteriores y guardarlo en una carpeta que diga: AÑOS 2017 a nov. 2021</a:t>
            </a:r>
            <a:endParaRPr lang="es-AR" sz="2400" dirty="0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D1E5FCE9-7044-E259-DA47-BF70793E366E}"/>
              </a:ext>
            </a:extLst>
          </p:cNvPr>
          <p:cNvSpPr txBox="1"/>
          <p:nvPr/>
        </p:nvSpPr>
        <p:spPr>
          <a:xfrm>
            <a:off x="1582057" y="333076"/>
            <a:ext cx="1034868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AR" b="1" dirty="0">
                <a:solidFill>
                  <a:srgbClr val="FF0000"/>
                </a:solidFill>
              </a:rPr>
              <a:t>https://dbbe.fcen.uba.ar/institucional/actas-de-codep-y-memorias-de-gestion/</a:t>
            </a:r>
          </a:p>
        </p:txBody>
      </p:sp>
      <p:sp>
        <p:nvSpPr>
          <p:cNvPr id="9" name="Cerrar llave 8">
            <a:extLst>
              <a:ext uri="{FF2B5EF4-FFF2-40B4-BE49-F238E27FC236}">
                <a16:creationId xmlns:a16="http://schemas.microsoft.com/office/drawing/2014/main" id="{75030DBC-3462-5634-8707-682CC35A42CA}"/>
              </a:ext>
            </a:extLst>
          </p:cNvPr>
          <p:cNvSpPr/>
          <p:nvPr/>
        </p:nvSpPr>
        <p:spPr>
          <a:xfrm>
            <a:off x="3251200" y="1280160"/>
            <a:ext cx="1752019" cy="3248297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cxnSp>
        <p:nvCxnSpPr>
          <p:cNvPr id="11" name="Conector recto de flecha 10">
            <a:extLst>
              <a:ext uri="{FF2B5EF4-FFF2-40B4-BE49-F238E27FC236}">
                <a16:creationId xmlns:a16="http://schemas.microsoft.com/office/drawing/2014/main" id="{CE14E586-45BD-EACA-EEE7-748E9ABB4683}"/>
              </a:ext>
            </a:extLst>
          </p:cNvPr>
          <p:cNvCxnSpPr>
            <a:cxnSpLocks/>
          </p:cNvCxnSpPr>
          <p:nvPr/>
        </p:nvCxnSpPr>
        <p:spPr>
          <a:xfrm flipH="1">
            <a:off x="4127209" y="4122057"/>
            <a:ext cx="1555134" cy="7547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20135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8F45267A-8771-F491-C19B-208BD0F80EB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8652" r="63539" b="6430"/>
          <a:stretch/>
        </p:blipFill>
        <p:spPr>
          <a:xfrm>
            <a:off x="174171" y="612224"/>
            <a:ext cx="4445391" cy="5135433"/>
          </a:xfrm>
          <a:prstGeom prst="rect">
            <a:avLst/>
          </a:prstGeom>
        </p:spPr>
      </p:pic>
      <p:sp>
        <p:nvSpPr>
          <p:cNvPr id="5" name="Cerrar llave 4">
            <a:extLst>
              <a:ext uri="{FF2B5EF4-FFF2-40B4-BE49-F238E27FC236}">
                <a16:creationId xmlns:a16="http://schemas.microsoft.com/office/drawing/2014/main" id="{06EEA10C-F252-ACE8-67EB-AC8574C1A977}"/>
              </a:ext>
            </a:extLst>
          </p:cNvPr>
          <p:cNvSpPr/>
          <p:nvPr/>
        </p:nvSpPr>
        <p:spPr>
          <a:xfrm>
            <a:off x="3904343" y="957943"/>
            <a:ext cx="715219" cy="348342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EDD42DC6-242B-E9FD-4938-61D77D9C1FA0}"/>
              </a:ext>
            </a:extLst>
          </p:cNvPr>
          <p:cNvSpPr txBox="1"/>
          <p:nvPr/>
        </p:nvSpPr>
        <p:spPr>
          <a:xfrm>
            <a:off x="5152571" y="1629534"/>
            <a:ext cx="499291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/>
              <a:t>En actas de gestión hacer </a:t>
            </a:r>
            <a:r>
              <a:rPr lang="es-ES" sz="2400" b="1" dirty="0"/>
              <a:t>dos nuevas </a:t>
            </a:r>
            <a:r>
              <a:rPr lang="es-ES" sz="2400" dirty="0"/>
              <a:t>carpeta: que diga Año 2022y otra que diga año 2023</a:t>
            </a:r>
          </a:p>
          <a:p>
            <a:endParaRPr lang="es-ES" sz="2400" dirty="0"/>
          </a:p>
          <a:p>
            <a:r>
              <a:rPr lang="es-ES" sz="2400" dirty="0"/>
              <a:t>Meter en año 2022 los </a:t>
            </a:r>
            <a:r>
              <a:rPr lang="es-ES" sz="2400" dirty="0" err="1"/>
              <a:t>pdfs</a:t>
            </a:r>
            <a:r>
              <a:rPr lang="es-ES" sz="2400" dirty="0"/>
              <a:t> que te mando en adjunto….</a:t>
            </a:r>
          </a:p>
        </p:txBody>
      </p:sp>
    </p:spTree>
    <p:extLst>
      <p:ext uri="{BB962C8B-B14F-4D97-AF65-F5344CB8AC3E}">
        <p14:creationId xmlns:p14="http://schemas.microsoft.com/office/powerpoint/2010/main" val="12849423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in on Disc Golf">
            <a:extLst>
              <a:ext uri="{FF2B5EF4-FFF2-40B4-BE49-F238E27FC236}">
                <a16:creationId xmlns:a16="http://schemas.microsoft.com/office/drawing/2014/main" id="{4E0EAA42-A77C-7BB7-325C-E778DB665A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4685" y="431799"/>
            <a:ext cx="6088743" cy="60887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358018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90</Words>
  <Application>Microsoft Office PowerPoint</Application>
  <PresentationFormat>Panorámica</PresentationFormat>
  <Paragraphs>5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Fabiana</dc:creator>
  <cp:lastModifiedBy>Fabiana</cp:lastModifiedBy>
  <cp:revision>1</cp:revision>
  <dcterms:created xsi:type="dcterms:W3CDTF">2023-09-11T14:21:48Z</dcterms:created>
  <dcterms:modified xsi:type="dcterms:W3CDTF">2023-09-11T14:22:00Z</dcterms:modified>
</cp:coreProperties>
</file>